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56" r:id="rId2"/>
    <p:sldId id="269" r:id="rId3"/>
  </p:sldIdLst>
  <p:sldSz cx="9601200" cy="5400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8B29"/>
    <a:srgbClr val="EDF3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22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15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0150" y="883861"/>
            <a:ext cx="7200900" cy="1880235"/>
          </a:xfrm>
        </p:spPr>
        <p:txBody>
          <a:bodyPr anchor="b"/>
          <a:lstStyle>
            <a:lvl1pPr algn="ctr">
              <a:defRPr sz="472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2836605"/>
            <a:ext cx="7200900" cy="1303913"/>
          </a:xfrm>
        </p:spPr>
        <p:txBody>
          <a:bodyPr/>
          <a:lstStyle>
            <a:lvl1pPr marL="0" indent="0" algn="ctr">
              <a:buNone/>
              <a:defRPr sz="1890"/>
            </a:lvl1pPr>
            <a:lvl2pPr marL="360045" indent="0" algn="ctr">
              <a:buNone/>
              <a:defRPr sz="1575"/>
            </a:lvl2pPr>
            <a:lvl3pPr marL="720090" indent="0" algn="ctr">
              <a:buNone/>
              <a:defRPr sz="1418"/>
            </a:lvl3pPr>
            <a:lvl4pPr marL="1080135" indent="0" algn="ctr">
              <a:buNone/>
              <a:defRPr sz="1260"/>
            </a:lvl4pPr>
            <a:lvl5pPr marL="1440180" indent="0" algn="ctr">
              <a:buNone/>
              <a:defRPr sz="1260"/>
            </a:lvl5pPr>
            <a:lvl6pPr marL="1800225" indent="0" algn="ctr">
              <a:buNone/>
              <a:defRPr sz="1260"/>
            </a:lvl6pPr>
            <a:lvl7pPr marL="2160270" indent="0" algn="ctr">
              <a:buNone/>
              <a:defRPr sz="1260"/>
            </a:lvl7pPr>
            <a:lvl8pPr marL="2520315" indent="0" algn="ctr">
              <a:buNone/>
              <a:defRPr sz="1260"/>
            </a:lvl8pPr>
            <a:lvl9pPr marL="2880360" indent="0" algn="ctr">
              <a:buNone/>
              <a:defRPr sz="12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B85CD-F04B-4F9B-9886-724D2A41584B}" type="datetimeFigureOut">
              <a:rPr lang="fr-FR" smtClean="0"/>
              <a:t>06/01/2026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27E39-59A4-4C46-9ECC-34F6B4E2B6B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1241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B85CD-F04B-4F9B-9886-724D2A41584B}" type="datetimeFigureOut">
              <a:rPr lang="fr-FR" smtClean="0"/>
              <a:t>06/01/2026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27E39-59A4-4C46-9ECC-34F6B4E2B6B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6748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287536"/>
            <a:ext cx="2070259" cy="457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287536"/>
            <a:ext cx="6090761" cy="457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B85CD-F04B-4F9B-9886-724D2A41584B}" type="datetimeFigureOut">
              <a:rPr lang="fr-FR" smtClean="0"/>
              <a:t>06/01/2026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27E39-59A4-4C46-9ECC-34F6B4E2B6B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6249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B85CD-F04B-4F9B-9886-724D2A41584B}" type="datetimeFigureOut">
              <a:rPr lang="fr-FR" smtClean="0"/>
              <a:t>06/01/2026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27E39-59A4-4C46-9ECC-34F6B4E2B6B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8178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1346419"/>
            <a:ext cx="8281035" cy="2246530"/>
          </a:xfrm>
        </p:spPr>
        <p:txBody>
          <a:bodyPr anchor="b"/>
          <a:lstStyle>
            <a:lvl1pPr>
              <a:defRPr sz="472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3614203"/>
            <a:ext cx="8281035" cy="1181397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1pPr>
            <a:lvl2pPr marL="36004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20090" indent="0">
              <a:buNone/>
              <a:defRPr sz="1418">
                <a:solidFill>
                  <a:schemeClr val="tx1">
                    <a:tint val="75000"/>
                  </a:schemeClr>
                </a:solidFill>
              </a:defRPr>
            </a:lvl3pPr>
            <a:lvl4pPr marL="108013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401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80022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6027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2031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8036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B85CD-F04B-4F9B-9886-724D2A41584B}" type="datetimeFigureOut">
              <a:rPr lang="fr-FR" smtClean="0"/>
              <a:t>06/01/2026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27E39-59A4-4C46-9ECC-34F6B4E2B6B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4853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1437680"/>
            <a:ext cx="4080510" cy="34266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1437680"/>
            <a:ext cx="4080510" cy="34266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B85CD-F04B-4F9B-9886-724D2A41584B}" type="datetimeFigureOut">
              <a:rPr lang="fr-FR" smtClean="0"/>
              <a:t>06/01/2026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27E39-59A4-4C46-9ECC-34F6B4E2B6B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4486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287536"/>
            <a:ext cx="8281035" cy="10438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1323916"/>
            <a:ext cx="4061757" cy="648831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1972747"/>
            <a:ext cx="4061757" cy="2901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7" y="1323916"/>
            <a:ext cx="4081761" cy="648831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7" y="1972747"/>
            <a:ext cx="4081761" cy="2901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B85CD-F04B-4F9B-9886-724D2A41584B}" type="datetimeFigureOut">
              <a:rPr lang="fr-FR" smtClean="0"/>
              <a:t>06/01/2026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27E39-59A4-4C46-9ECC-34F6B4E2B6B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4872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B85CD-F04B-4F9B-9886-724D2A41584B}" type="datetimeFigureOut">
              <a:rPr lang="fr-FR" smtClean="0"/>
              <a:t>06/01/2026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27E39-59A4-4C46-9ECC-34F6B4E2B6B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4776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B85CD-F04B-4F9B-9886-724D2A41584B}" type="datetimeFigureOut">
              <a:rPr lang="fr-FR" smtClean="0"/>
              <a:t>06/01/2026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27E39-59A4-4C46-9ECC-34F6B4E2B6B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4847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360045"/>
            <a:ext cx="3096637" cy="1260158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777597"/>
            <a:ext cx="4860608" cy="3837980"/>
          </a:xfrm>
        </p:spPr>
        <p:txBody>
          <a:bodyPr/>
          <a:lstStyle>
            <a:lvl1pPr>
              <a:defRPr sz="2520"/>
            </a:lvl1pPr>
            <a:lvl2pPr>
              <a:defRPr sz="2205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1620202"/>
            <a:ext cx="3096637" cy="3001626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B85CD-F04B-4F9B-9886-724D2A41584B}" type="datetimeFigureOut">
              <a:rPr lang="fr-FR" smtClean="0"/>
              <a:t>06/01/2026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27E39-59A4-4C46-9ECC-34F6B4E2B6B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3820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360045"/>
            <a:ext cx="3096637" cy="1260158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777597"/>
            <a:ext cx="4860608" cy="3837980"/>
          </a:xfrm>
        </p:spPr>
        <p:txBody>
          <a:bodyPr anchor="t"/>
          <a:lstStyle>
            <a:lvl1pPr marL="0" indent="0">
              <a:buNone/>
              <a:defRPr sz="2520"/>
            </a:lvl1pPr>
            <a:lvl2pPr marL="360045" indent="0">
              <a:buNone/>
              <a:defRPr sz="2205"/>
            </a:lvl2pPr>
            <a:lvl3pPr marL="720090" indent="0">
              <a:buNone/>
              <a:defRPr sz="1890"/>
            </a:lvl3pPr>
            <a:lvl4pPr marL="1080135" indent="0">
              <a:buNone/>
              <a:defRPr sz="1575"/>
            </a:lvl4pPr>
            <a:lvl5pPr marL="1440180" indent="0">
              <a:buNone/>
              <a:defRPr sz="1575"/>
            </a:lvl5pPr>
            <a:lvl6pPr marL="1800225" indent="0">
              <a:buNone/>
              <a:defRPr sz="1575"/>
            </a:lvl6pPr>
            <a:lvl7pPr marL="2160270" indent="0">
              <a:buNone/>
              <a:defRPr sz="1575"/>
            </a:lvl7pPr>
            <a:lvl8pPr marL="2520315" indent="0">
              <a:buNone/>
              <a:defRPr sz="1575"/>
            </a:lvl8pPr>
            <a:lvl9pPr marL="2880360" indent="0">
              <a:buNone/>
              <a:defRPr sz="157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1620202"/>
            <a:ext cx="3096637" cy="3001626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B85CD-F04B-4F9B-9886-724D2A41584B}" type="datetimeFigureOut">
              <a:rPr lang="fr-FR" smtClean="0"/>
              <a:t>06/01/2026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27E39-59A4-4C46-9ECC-34F6B4E2B6B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8658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287536"/>
            <a:ext cx="8281035" cy="104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1437680"/>
            <a:ext cx="8281035" cy="3426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5005626"/>
            <a:ext cx="2160270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B85CD-F04B-4F9B-9886-724D2A41584B}" type="datetimeFigureOut">
              <a:rPr lang="fr-FR" smtClean="0"/>
              <a:t>06/01/2026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5005626"/>
            <a:ext cx="3240405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5005626"/>
            <a:ext cx="2160270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A27E39-59A4-4C46-9ECC-34F6B4E2B6B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89150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720090" rtl="0" eaLnBrk="1" latinLnBrk="0" hangingPunct="1">
        <a:lnSpc>
          <a:spcPct val="90000"/>
        </a:lnSpc>
        <a:spcBef>
          <a:spcPct val="0"/>
        </a:spcBef>
        <a:buNone/>
        <a:defRPr sz="34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23" indent="-180023" algn="l" defTabSz="720090" rtl="0" eaLnBrk="1" latinLnBrk="0" hangingPunct="1">
        <a:lnSpc>
          <a:spcPct val="90000"/>
        </a:lnSpc>
        <a:spcBef>
          <a:spcPts val="788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1pPr>
      <a:lvl2pPr marL="54006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0011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6015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4pPr>
      <a:lvl5pPr marL="162020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5pPr>
      <a:lvl6pPr marL="198024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6pPr>
      <a:lvl7pPr marL="234029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7pPr>
      <a:lvl8pPr marL="270033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8pPr>
      <a:lvl9pPr marL="306038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2pPr>
      <a:lvl3pPr marL="72009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3pPr>
      <a:lvl4pPr marL="108013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5pPr>
      <a:lvl6pPr marL="180022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6pPr>
      <a:lvl7pPr marL="216027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7pPr>
      <a:lvl8pPr marL="252031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8pPr>
      <a:lvl9pPr marL="288036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jp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32" Type="http://schemas.openxmlformats.org/officeDocument/2006/relationships/image" Target="../media/image31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FFFAB1-E411-4660-8E46-E36335D09F36}"/>
              </a:ext>
            </a:extLst>
          </p:cNvPr>
          <p:cNvSpPr/>
          <p:nvPr/>
        </p:nvSpPr>
        <p:spPr>
          <a:xfrm>
            <a:off x="218364" y="158402"/>
            <a:ext cx="9171295" cy="5083199"/>
          </a:xfrm>
          <a:prstGeom prst="rect">
            <a:avLst/>
          </a:prstGeom>
          <a:noFill/>
          <a:ln w="95250">
            <a:solidFill>
              <a:schemeClr val="tx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52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8007B-0909-4E51-B563-BB6E7F05636A}"/>
              </a:ext>
            </a:extLst>
          </p:cNvPr>
          <p:cNvSpPr txBox="1"/>
          <p:nvPr/>
        </p:nvSpPr>
        <p:spPr>
          <a:xfrm>
            <a:off x="0" y="-233789"/>
            <a:ext cx="9601200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3800" b="1" dirty="0" err="1">
                <a:ln w="57150">
                  <a:solidFill>
                    <a:schemeClr val="tx1"/>
                  </a:solidFill>
                  <a:prstDash val="solid"/>
                </a:ln>
                <a:noFill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Haettenschweiler" panose="020B0706040902060204" pitchFamily="34" charset="0"/>
                <a:cs typeface="Cascadia Code" panose="020B0609020000020004" pitchFamily="49" charset="0"/>
              </a:rPr>
              <a:t>Tactical</a:t>
            </a:r>
            <a:endParaRPr lang="fr-FR" sz="13800" b="1" dirty="0">
              <a:ln w="57150">
                <a:solidFill>
                  <a:schemeClr val="tx1"/>
                </a:solidFill>
                <a:prstDash val="solid"/>
              </a:ln>
              <a:noFill/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Haettenschweiler" panose="020B0706040902060204" pitchFamily="34" charset="0"/>
              <a:cs typeface="Cascadia Code" panose="020B0609020000020004" pitchFamily="49" charset="0"/>
            </a:endParaRPr>
          </a:p>
          <a:p>
            <a:pPr algn="ctr"/>
            <a:endParaRPr lang="fr-FR" sz="8000" b="1" dirty="0">
              <a:ln w="57150">
                <a:solidFill>
                  <a:schemeClr val="tx1"/>
                </a:solidFill>
                <a:prstDash val="solid"/>
              </a:ln>
              <a:noFill/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Haettenschweiler" panose="020B0706040902060204" pitchFamily="34" charset="0"/>
              <a:cs typeface="Cascadia Code" panose="020B0609020000020004" pitchFamily="49" charset="0"/>
            </a:endParaRPr>
          </a:p>
          <a:p>
            <a:pPr algn="ctr"/>
            <a:r>
              <a:rPr lang="fr-FR" sz="13800" b="1" dirty="0" err="1">
                <a:ln w="57150">
                  <a:solidFill>
                    <a:schemeClr val="tx1"/>
                  </a:solidFill>
                  <a:prstDash val="solid"/>
                </a:ln>
                <a:noFill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Haettenschweiler" panose="020B0706040902060204" pitchFamily="34" charset="0"/>
                <a:cs typeface="Cascadia Code" panose="020B0609020000020004" pitchFamily="49" charset="0"/>
              </a:rPr>
              <a:t>Sandbox</a:t>
            </a:r>
            <a:endParaRPr lang="fr-FR" sz="13800" b="1" dirty="0">
              <a:ln w="57150">
                <a:solidFill>
                  <a:schemeClr val="tx1"/>
                </a:solidFill>
                <a:prstDash val="solid"/>
              </a:ln>
              <a:noFill/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Haettenschweiler" panose="020B0706040902060204" pitchFamily="34" charset="0"/>
              <a:cs typeface="Cascadia Code" panose="020B0609020000020004" pitchFamily="49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241408D-0600-4003-8CD4-72376F6E4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8960" y="1900168"/>
            <a:ext cx="826141" cy="55076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D1F76A4-A727-4F5B-8FB9-E51014BEB5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54888" y="2708910"/>
            <a:ext cx="826143" cy="55076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C20323C-FFA2-42E6-BDFE-55FE1F7234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44283" y="3190341"/>
            <a:ext cx="791072" cy="54027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BE439AA-0516-4186-BAB8-36F67CCF49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94437" y="2268710"/>
            <a:ext cx="826143" cy="55076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4AFE7A4-9C71-4DC1-A6E2-B2A1D08A9B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37504" y="3166031"/>
            <a:ext cx="826143" cy="55076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C4430AE8-860D-448F-91CE-5BB1842E018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25256" y="1907041"/>
            <a:ext cx="826143" cy="55076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5D0592C-FEBD-4ABE-A26A-9AC039EA0AA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15995" y="3191886"/>
            <a:ext cx="815341" cy="55076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8B960980-BD16-4A7A-A92A-3D1DCBE3C20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884549" y="2731790"/>
            <a:ext cx="815149" cy="55076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F0CF4F-AF56-4A8A-A75C-A7167EDBE31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146283" y="2725661"/>
            <a:ext cx="826143" cy="550762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43E6784A-7742-48C9-AA43-E1F09B9501F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937504" y="2261155"/>
            <a:ext cx="826143" cy="550762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6BE561D-720D-4BB9-B521-35D66E1E6B9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568323" y="1900168"/>
            <a:ext cx="826143" cy="550762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3827B32-70E0-4BB7-8D8F-C9FA5E6CCBF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610786" y="2310491"/>
            <a:ext cx="826141" cy="55561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EA3BAED-2345-4043-8F8B-52E35CC1F5A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451368" y="2272869"/>
            <a:ext cx="826142" cy="55744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B8667AC-C80B-43AA-99C0-AF31456C803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611821" y="2737922"/>
            <a:ext cx="826143" cy="53850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3181FCA-0FD8-4740-8120-80DB885A3E6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322382" y="1907041"/>
            <a:ext cx="815151" cy="55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328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201F56-475F-4BA5-8EAB-9BC5FCE904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14306" t="16543" r="20278" b="8395"/>
          <a:stretch/>
        </p:blipFill>
        <p:spPr>
          <a:xfrm>
            <a:off x="3034129" y="1560197"/>
            <a:ext cx="3532942" cy="2280285"/>
          </a:xfrm>
          <a:prstGeom prst="rect">
            <a:avLst/>
          </a:prstGeom>
          <a:effectLst>
            <a:softEdge rad="317500"/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5C6B1A-AEB7-4645-9E53-19B62DDD3B44}"/>
              </a:ext>
            </a:extLst>
          </p:cNvPr>
          <p:cNvCxnSpPr>
            <a:cxnSpLocks/>
          </p:cNvCxnSpPr>
          <p:nvPr/>
        </p:nvCxnSpPr>
        <p:spPr>
          <a:xfrm flipV="1">
            <a:off x="3086638" y="3364170"/>
            <a:ext cx="1320165" cy="348794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C7CD7B-7457-4C8E-8951-357D6A6B2620}"/>
              </a:ext>
            </a:extLst>
          </p:cNvPr>
          <p:cNvCxnSpPr>
            <a:cxnSpLocks/>
          </p:cNvCxnSpPr>
          <p:nvPr/>
        </p:nvCxnSpPr>
        <p:spPr>
          <a:xfrm>
            <a:off x="3142895" y="2104013"/>
            <a:ext cx="1398925" cy="307538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A6BD3F2-EAF0-4699-BA3E-EBB1533677BF}"/>
              </a:ext>
            </a:extLst>
          </p:cNvPr>
          <p:cNvCxnSpPr>
            <a:cxnSpLocks/>
          </p:cNvCxnSpPr>
          <p:nvPr/>
        </p:nvCxnSpPr>
        <p:spPr>
          <a:xfrm>
            <a:off x="5025630" y="1560196"/>
            <a:ext cx="195025" cy="502563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6D19AD-0FF7-4DA3-A8A2-FFD5936D9C45}"/>
              </a:ext>
            </a:extLst>
          </p:cNvPr>
          <p:cNvCxnSpPr>
            <a:cxnSpLocks/>
          </p:cNvCxnSpPr>
          <p:nvPr/>
        </p:nvCxnSpPr>
        <p:spPr>
          <a:xfrm flipH="1">
            <a:off x="5681962" y="2062759"/>
            <a:ext cx="517565" cy="251281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F065956-43CA-4A81-AED9-2480305E84E4}"/>
              </a:ext>
            </a:extLst>
          </p:cNvPr>
          <p:cNvCxnSpPr>
            <a:cxnSpLocks/>
          </p:cNvCxnSpPr>
          <p:nvPr/>
        </p:nvCxnSpPr>
        <p:spPr>
          <a:xfrm flipH="1" flipV="1">
            <a:off x="5933244" y="2355295"/>
            <a:ext cx="633829" cy="596325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9835C31-E7BF-44C3-846F-CB4061AAF244}"/>
              </a:ext>
            </a:extLst>
          </p:cNvPr>
          <p:cNvCxnSpPr>
            <a:cxnSpLocks/>
          </p:cNvCxnSpPr>
          <p:nvPr/>
        </p:nvCxnSpPr>
        <p:spPr>
          <a:xfrm flipH="1" flipV="1">
            <a:off x="5509441" y="2653458"/>
            <a:ext cx="172521" cy="1113889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6A80DE05-E167-4E72-9E4E-61021A58D1CF}"/>
              </a:ext>
            </a:extLst>
          </p:cNvPr>
          <p:cNvSpPr/>
          <p:nvPr/>
        </p:nvSpPr>
        <p:spPr>
          <a:xfrm>
            <a:off x="2760348" y="1882737"/>
            <a:ext cx="382547" cy="393799"/>
          </a:xfrm>
          <a:prstGeom prst="ellipse">
            <a:avLst/>
          </a:prstGeom>
          <a:solidFill>
            <a:schemeClr val="tx1">
              <a:lumMod val="50000"/>
            </a:scheme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772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082174-C66D-44A0-A80F-C15590A90273}"/>
              </a:ext>
            </a:extLst>
          </p:cNvPr>
          <p:cNvSpPr/>
          <p:nvPr/>
        </p:nvSpPr>
        <p:spPr>
          <a:xfrm>
            <a:off x="2704091" y="3510441"/>
            <a:ext cx="382547" cy="393799"/>
          </a:xfrm>
          <a:prstGeom prst="ellipse">
            <a:avLst/>
          </a:prstGeom>
          <a:solidFill>
            <a:schemeClr val="tx1">
              <a:lumMod val="50000"/>
            </a:scheme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772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C3295B7-2D2C-4867-AE19-FA926388E33C}"/>
              </a:ext>
            </a:extLst>
          </p:cNvPr>
          <p:cNvSpPr/>
          <p:nvPr/>
        </p:nvSpPr>
        <p:spPr>
          <a:xfrm>
            <a:off x="4716217" y="1222655"/>
            <a:ext cx="382547" cy="393799"/>
          </a:xfrm>
          <a:prstGeom prst="ellipse">
            <a:avLst/>
          </a:prstGeom>
          <a:solidFill>
            <a:schemeClr val="tx1">
              <a:lumMod val="50000"/>
            </a:scheme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772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F7FCDD-9A24-4A63-942B-9C5318B37A72}"/>
              </a:ext>
            </a:extLst>
          </p:cNvPr>
          <p:cNvSpPr/>
          <p:nvPr/>
        </p:nvSpPr>
        <p:spPr>
          <a:xfrm>
            <a:off x="6199527" y="1802102"/>
            <a:ext cx="382547" cy="393799"/>
          </a:xfrm>
          <a:prstGeom prst="ellipse">
            <a:avLst/>
          </a:prstGeom>
          <a:solidFill>
            <a:schemeClr val="tx1">
              <a:lumMod val="50000"/>
            </a:scheme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772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67D0B34-0852-43E8-A8A9-9E580E6AD601}"/>
              </a:ext>
            </a:extLst>
          </p:cNvPr>
          <p:cNvSpPr/>
          <p:nvPr/>
        </p:nvSpPr>
        <p:spPr>
          <a:xfrm>
            <a:off x="6514566" y="2895363"/>
            <a:ext cx="382547" cy="393799"/>
          </a:xfrm>
          <a:prstGeom prst="ellipse">
            <a:avLst/>
          </a:prstGeom>
          <a:solidFill>
            <a:schemeClr val="tx1">
              <a:lumMod val="50000"/>
            </a:scheme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772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8E6889A-E7D6-4201-8251-23ABD2A5A667}"/>
              </a:ext>
            </a:extLst>
          </p:cNvPr>
          <p:cNvSpPr/>
          <p:nvPr/>
        </p:nvSpPr>
        <p:spPr>
          <a:xfrm>
            <a:off x="5595702" y="3727969"/>
            <a:ext cx="382547" cy="393799"/>
          </a:xfrm>
          <a:prstGeom prst="ellipse">
            <a:avLst/>
          </a:prstGeom>
          <a:solidFill>
            <a:schemeClr val="tx1">
              <a:lumMod val="50000"/>
            </a:scheme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772" b="1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52447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392</TotalTime>
  <Words>8</Words>
  <Application>Microsoft Office PowerPoint</Application>
  <PresentationFormat>Custom</PresentationFormat>
  <Paragraphs>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Cascadia Code</vt:lpstr>
      <vt:lpstr>Haettenschweiler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Du Chevreuil</dc:creator>
  <cp:lastModifiedBy>Kevin Du Chevreuil</cp:lastModifiedBy>
  <cp:revision>41</cp:revision>
  <dcterms:created xsi:type="dcterms:W3CDTF">2025-12-28T21:51:04Z</dcterms:created>
  <dcterms:modified xsi:type="dcterms:W3CDTF">2026-01-06T22:28:08Z</dcterms:modified>
</cp:coreProperties>
</file>